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0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0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3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7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8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5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0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9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3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2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B94A4-90E6-4AA3-ADA5-CE2D67360EB3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C27F8-C96B-4103-87FC-DB742487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7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w9fTSoecbc" TargetMode="External"/><Relationship Id="rId2" Type="http://schemas.openxmlformats.org/officeDocument/2006/relationships/hyperlink" Target="https://www.youtube.com/watch?v=EZR5pvHX4t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Erikson szakaszai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0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 volt Erikson?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Dán pszichológus, Freud tanítványa</a:t>
            </a:r>
          </a:p>
          <a:p>
            <a:pPr algn="just"/>
            <a:r>
              <a:rPr lang="hu-HU" b="1" dirty="0" smtClean="0"/>
              <a:t>Pszichoszociális elmélete</a:t>
            </a:r>
            <a:r>
              <a:rPr lang="hu-HU" dirty="0" smtClean="0"/>
              <a:t>: </a:t>
            </a:r>
          </a:p>
          <a:p>
            <a:pPr algn="just"/>
            <a:r>
              <a:rPr lang="hu-HU" dirty="0" smtClean="0"/>
              <a:t>a fejlődés fordulópontok sorozata, amelyeket a kívánatos és a veszélyes oldalaik kettőségeként ír le. Nem azt mondja, hogy csak a kívánatos oldala tekinthető előnyösnek, mindennemű potenciálisan veszélyt jelentő vonások pedig hátrányosnak, hanem hogy a pozitívumok legyenek többségében. </a:t>
            </a:r>
          </a:p>
          <a:p>
            <a:r>
              <a:rPr lang="hu-HU" dirty="0" smtClean="0"/>
              <a:t>A fejlődésben az okoz nehézséget, ha a negatívumok nagyobb súllyal szerepelnek, mint a pozitívumok.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3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pszichoszociális fejlődés szakaszai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59" y="1556792"/>
            <a:ext cx="7942765" cy="443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12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is jelent az előbbi táblázat?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hlinkClick r:id="rId2"/>
              </a:rPr>
              <a:t>Ha inkább olvasnád: </a:t>
            </a:r>
            <a:r>
              <a:rPr lang="en-US" dirty="0" smtClean="0">
                <a:hlinkClick r:id="rId2"/>
              </a:rPr>
              <a:t>https://www.youtube.com/watch?v=EZR5pvHX4tg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Ha inkább hallgatnád: </a:t>
            </a:r>
            <a:r>
              <a:rPr lang="en-US" dirty="0" smtClean="0">
                <a:hlinkClick r:id="rId3"/>
              </a:rPr>
              <a:t>https://www.youtube.com/watch?v=hw9fTSoecbc</a:t>
            </a:r>
            <a:endParaRPr lang="hu-HU" dirty="0" smtClean="0"/>
          </a:p>
          <a:p>
            <a:r>
              <a:rPr lang="hu-HU" dirty="0" smtClean="0"/>
              <a:t>Ha angolul szeretnéd(angol felirattal): </a:t>
            </a:r>
          </a:p>
          <a:p>
            <a:r>
              <a:rPr lang="hu-HU" dirty="0" smtClean="0"/>
              <a:t>https://www.youtube.com/watch?v=aYCBdZLCDBQ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2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fontos ez nekünk?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Erikson a szakaszai közül az identitás a szerepbizonytalansággal szemben a legbonyolultabb. Ezt fejtette ki legrészletesebben. </a:t>
            </a:r>
            <a:endParaRPr lang="hu-HU" dirty="0"/>
          </a:p>
          <a:p>
            <a:r>
              <a:rPr lang="hu-HU" dirty="0" smtClean="0"/>
              <a:t>A szakasz feladatairól </a:t>
            </a:r>
            <a:r>
              <a:rPr lang="hu-HU" smtClean="0"/>
              <a:t>való gondolkodás és tudás </a:t>
            </a:r>
            <a:r>
              <a:rPr lang="hu-HU" dirty="0" smtClean="0"/>
              <a:t>tanulságos és hasznos lehet  serdülőkorban, segítheti a serdülőket viselkedésük jobb megértésében(ami az egyik fő célja a pszichológia óráknak)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 kis ismétlés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Próbáld pároztatni:</a:t>
            </a:r>
          </a:p>
          <a:p>
            <a:r>
              <a:rPr lang="hu-HU" dirty="0" smtClean="0"/>
              <a:t> https://learningapps.org/display?v=ptqjdxryn20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2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Erikson szakaszai</vt:lpstr>
      <vt:lpstr>Ki volt Erikson?</vt:lpstr>
      <vt:lpstr>A pszichoszociális fejlődés szakaszai</vt:lpstr>
      <vt:lpstr>Mit is jelent az előbbi táblázat?</vt:lpstr>
      <vt:lpstr>Miért fontos ez nekünk?</vt:lpstr>
      <vt:lpstr>Egy kis ismétlés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Erikson szakaszai</dc:title>
  <dc:creator>Felhasznalo</dc:creator>
  <cp:lastModifiedBy>Felhasznalo</cp:lastModifiedBy>
  <cp:revision>5</cp:revision>
  <dcterms:created xsi:type="dcterms:W3CDTF">2020-03-19T16:08:15Z</dcterms:created>
  <dcterms:modified xsi:type="dcterms:W3CDTF">2020-03-19T16:51:17Z</dcterms:modified>
</cp:coreProperties>
</file>